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 showGuides="1">
      <p:cViewPr>
        <p:scale>
          <a:sx n="130" d="100"/>
          <a:sy n="130" d="100"/>
        </p:scale>
        <p:origin x="1579" y="104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4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8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2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686A28-91BE-43CA-AF63-047AA5EA223F}" type="datetimeFigureOut">
              <a:rPr lang="en-US" smtClean="0"/>
              <a:t>6/20/2016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5732F-7796-4EE6-AD3A-2FAB2ED3A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725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686A28-91BE-43CA-AF63-047AA5EA223F}" type="datetimeFigureOut">
              <a:rPr lang="en-US" smtClean="0"/>
              <a:t>6/20/2016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5732F-7796-4EE6-AD3A-2FAB2ED3A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6589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899" y="365126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365126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686A28-91BE-43CA-AF63-047AA5EA223F}" type="datetimeFigureOut">
              <a:rPr lang="en-US" smtClean="0"/>
              <a:t>6/20/2016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5732F-7796-4EE6-AD3A-2FAB2ED3A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0951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686A28-91BE-43CA-AF63-047AA5EA223F}" type="datetimeFigureOut">
              <a:rPr lang="en-US" smtClean="0"/>
              <a:t>6/20/2016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5732F-7796-4EE6-AD3A-2FAB2ED3A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9366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2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2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8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686A28-91BE-43CA-AF63-047AA5EA223F}" type="datetimeFigureOut">
              <a:rPr lang="en-US" smtClean="0"/>
              <a:t>6/20/2016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5732F-7796-4EE6-AD3A-2FAB2ED3A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5171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1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1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686A28-91BE-43CA-AF63-047AA5EA223F}" type="datetimeFigureOut">
              <a:rPr lang="en-US" smtClean="0"/>
              <a:t>6/20/2016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5732F-7796-4EE6-AD3A-2FAB2ED3A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588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9" y="365126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4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2" y="1681164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2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686A28-91BE-43CA-AF63-047AA5EA223F}" type="datetimeFigureOut">
              <a:rPr lang="en-US" smtClean="0"/>
              <a:t>6/20/2016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5732F-7796-4EE6-AD3A-2FAB2ED3A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90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686A28-91BE-43CA-AF63-047AA5EA223F}" type="datetimeFigureOut">
              <a:rPr lang="en-US" smtClean="0"/>
              <a:t>6/20/2016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5732F-7796-4EE6-AD3A-2FAB2ED3A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4011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686A28-91BE-43CA-AF63-047AA5EA223F}" type="datetimeFigureOut">
              <a:rPr lang="en-US" smtClean="0"/>
              <a:t>6/20/2016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5732F-7796-4EE6-AD3A-2FAB2ED3A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3256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90" y="457200"/>
            <a:ext cx="3932236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6"/>
            <a:ext cx="6172201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90" y="2057400"/>
            <a:ext cx="3932236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8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2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686A28-91BE-43CA-AF63-047AA5EA223F}" type="datetimeFigureOut">
              <a:rPr lang="en-US" smtClean="0"/>
              <a:t>6/20/2016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5732F-7796-4EE6-AD3A-2FAB2ED3A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0745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90" y="457200"/>
            <a:ext cx="3932236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6"/>
            <a:ext cx="6172201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8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2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90" y="2057400"/>
            <a:ext cx="3932236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8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2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686A28-91BE-43CA-AF63-047AA5EA223F}" type="datetimeFigureOut">
              <a:rPr lang="en-US" smtClean="0"/>
              <a:t>6/20/2016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5732F-7796-4EE6-AD3A-2FAB2ED3A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7764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2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2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1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686A28-91BE-43CA-AF63-047AA5EA223F}" type="datetimeFigureOut">
              <a:rPr lang="en-US" smtClean="0"/>
              <a:t>6/20/2016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2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75732F-7796-4EE6-AD3A-2FAB2ED3A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475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378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8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2" indent="-228594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8" indent="-228594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 trans="10000"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7423" t="2" r="103" b="41"/>
          <a:stretch/>
        </p:blipFill>
        <p:spPr>
          <a:xfrm>
            <a:off x="3605842" y="1"/>
            <a:ext cx="6855125" cy="6855125"/>
          </a:xfrm>
          <a:prstGeom prst="ellipse">
            <a:avLst/>
          </a:prstGeom>
          <a:ln>
            <a:noFill/>
          </a:ln>
          <a:effectLst>
            <a:softEdge rad="1270000"/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750" r="18750"/>
          <a:stretch/>
        </p:blipFill>
        <p:spPr>
          <a:xfrm>
            <a:off x="1551206" y="0"/>
            <a:ext cx="6858000" cy="6858000"/>
          </a:xfrm>
          <a:prstGeom prst="ellipse">
            <a:avLst/>
          </a:prstGeom>
          <a:ln>
            <a:noFill/>
          </a:ln>
          <a:effectLst>
            <a:softEdge rad="1270000"/>
          </a:effectLst>
        </p:spPr>
      </p:pic>
      <p:pic>
        <p:nvPicPr>
          <p:cNvPr id="6" name="Picture 2" descr="http://codejam.mcgilleus.ca/images/codejam_jar_workingcopy_2.3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50" t="884" r="7250" b="15128"/>
          <a:stretch/>
        </p:blipFill>
        <p:spPr bwMode="auto">
          <a:xfrm>
            <a:off x="2547398" y="2139037"/>
            <a:ext cx="2743200" cy="2743200"/>
          </a:xfrm>
          <a:prstGeom prst="rect">
            <a:avLst/>
          </a:prstGeom>
          <a:noFill/>
          <a:effectLst>
            <a:innerShdw blurRad="635000" dist="2540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5150" y="3331029"/>
            <a:ext cx="2147462" cy="1336802"/>
          </a:xfrm>
          <a:prstGeom prst="rect">
            <a:avLst/>
          </a:prstGeom>
          <a:effectLst/>
        </p:spPr>
      </p:pic>
      <p:sp>
        <p:nvSpPr>
          <p:cNvPr id="7" name="Rectangle 6"/>
          <p:cNvSpPr/>
          <p:nvPr/>
        </p:nvSpPr>
        <p:spPr>
          <a:xfrm>
            <a:off x="7133437" y="2171724"/>
            <a:ext cx="2270173" cy="1200329"/>
          </a:xfrm>
          <a:prstGeom prst="rect">
            <a:avLst/>
          </a:prstGeom>
          <a:noFill/>
          <a:scene3d>
            <a:camera prst="orthographicFront"/>
            <a:lightRig rig="flat" dir="t"/>
          </a:scene3d>
          <a:sp3d>
            <a:bevelT/>
          </a:sp3d>
        </p:spPr>
        <p:txBody>
          <a:bodyPr wrap="none" lIns="91440" tIns="45720" rIns="91440" bIns="45720">
            <a:spAutoFit/>
            <a:scene3d>
              <a:camera prst="orthographicFront"/>
              <a:lightRig rig="flat" dir="t"/>
            </a:scene3d>
            <a:sp3d extrusionH="57150" prstMaterial="powder">
              <a:bevelT w="69850" h="69850" prst="divot"/>
            </a:sp3d>
          </a:bodyPr>
          <a:lstStyle/>
          <a:p>
            <a:pPr algn="ctr"/>
            <a:r>
              <a:rPr lang="en-CA" sz="7200" dirty="0" smtClean="0">
                <a:ln w="0"/>
                <a:solidFill>
                  <a:srgbClr val="FF0000"/>
                </a:solidFill>
                <a:effectLst/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jam</a:t>
            </a:r>
            <a:r>
              <a:rPr lang="en-CA" sz="7200" dirty="0">
                <a:ln w="0"/>
                <a:solidFill>
                  <a:srgbClr val="FF0000"/>
                </a:solidFill>
                <a:effectLst/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()</a:t>
            </a:r>
            <a:endParaRPr lang="en-US" sz="7200" dirty="0">
              <a:ln w="0"/>
              <a:solidFill>
                <a:srgbClr val="FF0000"/>
              </a:solidFill>
              <a:effectLst/>
              <a:latin typeface="Microsoft JhengHei UI Light" panose="020B0304030504040204" pitchFamily="34" charset="-120"/>
              <a:ea typeface="Microsoft JhengHei UI Light" panose="020B0304030504040204" pitchFamily="34" charset="-12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865600" y="3331029"/>
            <a:ext cx="2000356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threePt" dir="t"/>
            </a:scene3d>
            <a:sp3d extrusionH="57150">
              <a:bevelT w="38100" h="38100" prst="angle"/>
            </a:sp3d>
          </a:bodyPr>
          <a:lstStyle/>
          <a:p>
            <a:r>
              <a:rPr lang="en-CA" sz="2400" dirty="0" smtClean="0">
                <a:ln w="0"/>
                <a:solidFill>
                  <a:schemeClr val="bg1"/>
                </a:solidFill>
                <a:effectLst/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proudly</a:t>
            </a:r>
          </a:p>
          <a:p>
            <a:r>
              <a:rPr lang="en-CA" sz="2400" dirty="0" smtClean="0">
                <a:ln w="0"/>
                <a:solidFill>
                  <a:schemeClr val="bg1"/>
                </a:solidFill>
                <a:effectLst/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presented </a:t>
            </a:r>
            <a:r>
              <a:rPr lang="en-CA" sz="2400" dirty="0">
                <a:ln w="0"/>
                <a:solidFill>
                  <a:schemeClr val="bg1"/>
                </a:solidFill>
                <a:effectLst/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by</a:t>
            </a:r>
            <a:endParaRPr lang="en-US" sz="2400" dirty="0">
              <a:ln w="0"/>
              <a:solidFill>
                <a:schemeClr val="bg1"/>
              </a:solidFill>
              <a:effectLst/>
              <a:latin typeface="Microsoft JhengHei UI Light" panose="020B0304030504040204" pitchFamily="34" charset="-120"/>
              <a:ea typeface="Microsoft JhengHei UI Light" panose="020B0304030504040204" pitchFamily="34" charset="-12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865600" y="2189311"/>
            <a:ext cx="2475358" cy="1200329"/>
          </a:xfrm>
          <a:prstGeom prst="rect">
            <a:avLst/>
          </a:prstGeom>
        </p:spPr>
        <p:txBody>
          <a:bodyPr wrap="none">
            <a:spAutoFit/>
            <a:scene3d>
              <a:camera prst="orthographicFront"/>
              <a:lightRig rig="harsh" dir="t"/>
            </a:scene3d>
            <a:sp3d extrusionH="57150">
              <a:bevelT w="82550" h="38100" prst="coolSlant"/>
              <a:extrusionClr>
                <a:schemeClr val="bg1"/>
              </a:extrusionClr>
            </a:sp3d>
          </a:bodyPr>
          <a:lstStyle/>
          <a:p>
            <a:r>
              <a:rPr lang="en-CA" altLang="zh-CN" sz="7200" dirty="0" smtClean="0">
                <a:ln w="0"/>
                <a:solidFill>
                  <a:schemeClr val="bg1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code.</a:t>
            </a:r>
            <a:endParaRPr lang="zh-CN" altLang="en-US" sz="7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9540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245</TotalTime>
  <Words>7</Words>
  <Application>Microsoft Office PowerPoint</Application>
  <PresentationFormat>自定义</PresentationFormat>
  <Paragraphs>4</Paragraphs>
  <Slides>1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2" baseType="lpstr">
      <vt:lpstr>Office Theme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Chianyu Liu</dc:creator>
  <cp:lastModifiedBy>SkyUN.Org</cp:lastModifiedBy>
  <cp:revision>10</cp:revision>
  <dcterms:created xsi:type="dcterms:W3CDTF">2016-06-20T10:12:20Z</dcterms:created>
  <dcterms:modified xsi:type="dcterms:W3CDTF">2016-06-20T14:53:45Z</dcterms:modified>
</cp:coreProperties>
</file>